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8" r:id="rId18"/>
    <p:sldId id="275" r:id="rId19"/>
    <p:sldId id="265" r:id="rId20"/>
    <p:sldId id="277"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51" d="100"/>
          <a:sy n="151" d="100"/>
        </p:scale>
        <p:origin x="4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50" dirty="0">
                <a:hlinkClick r:id="rId2"/>
              </a:rPr>
              <a:t>https://stackify.com/azure-sql-database-vs-warehouse/</a:t>
            </a:r>
            <a:endParaRPr lang="en-US" sz="105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386826536"/>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832060598"/>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521</TotalTime>
  <Words>1178</Words>
  <Application>Microsoft Office PowerPoint</Application>
  <PresentationFormat>On-screen Show (16:9)</PresentationFormat>
  <Paragraphs>191</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Arial</vt:lpstr>
      <vt:lpstr>Segoe UI</vt:lpstr>
      <vt:lpstr>Raleway</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Begin lab…</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Ford, Colby</cp:lastModifiedBy>
  <cp:revision>67</cp:revision>
  <dcterms:created xsi:type="dcterms:W3CDTF">2019-01-02T02:35:54Z</dcterms:created>
  <dcterms:modified xsi:type="dcterms:W3CDTF">2019-09-05T20:50:12Z</dcterms:modified>
</cp:coreProperties>
</file>